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76" r:id="rId7"/>
    <p:sldId id="277" r:id="rId8"/>
    <p:sldId id="278" r:id="rId9"/>
    <p:sldId id="279" r:id="rId10"/>
    <p:sldId id="269" r:id="rId11"/>
    <p:sldId id="270" r:id="rId12"/>
    <p:sldId id="274" r:id="rId13"/>
    <p:sldId id="275" r:id="rId14"/>
    <p:sldId id="271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80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2020-06-01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2020-06-01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moteapp.miun.se/RDWeb/Feed/webfeed.asp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06303" y="1370037"/>
            <a:ext cx="7373700" cy="745090"/>
          </a:xfrm>
        </p:spPr>
        <p:txBody>
          <a:bodyPr/>
          <a:lstStyle/>
          <a:p>
            <a:r>
              <a:rPr lang="da-DK" dirty="0"/>
              <a:t>Install </a:t>
            </a:r>
            <a:r>
              <a:rPr lang="sv-SE" dirty="0" err="1"/>
              <a:t>two</a:t>
            </a:r>
            <a:r>
              <a:rPr lang="sv-SE" dirty="0"/>
              <a:t>-factor </a:t>
            </a:r>
            <a:r>
              <a:rPr lang="sv-SE" dirty="0" err="1"/>
              <a:t>verification</a:t>
            </a:r>
            <a:r>
              <a:rPr lang="sv-SE" dirty="0"/>
              <a:t> </a:t>
            </a:r>
            <a:endParaRPr lang="da-DK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206302" y="2649167"/>
            <a:ext cx="6838571" cy="1682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>
                <a:solidFill>
                  <a:schemeClr val="tx1"/>
                </a:solidFill>
              </a:rPr>
              <a:t>To access your </a:t>
            </a:r>
            <a:r>
              <a:rPr lang="sv-SE" sz="1800" b="0" dirty="0" err="1">
                <a:solidFill>
                  <a:schemeClr val="tx1"/>
                </a:solidFill>
              </a:rPr>
              <a:t>accounts</a:t>
            </a:r>
            <a:r>
              <a:rPr lang="sv-SE" sz="1800" b="0" dirty="0">
                <a:solidFill>
                  <a:schemeClr val="tx1"/>
                </a:solidFill>
              </a:rPr>
              <a:t> more </a:t>
            </a:r>
            <a:r>
              <a:rPr lang="sv-SE" sz="1800" b="0" dirty="0" err="1">
                <a:solidFill>
                  <a:schemeClr val="tx1"/>
                </a:solidFill>
              </a:rPr>
              <a:t>securely</a:t>
            </a:r>
            <a:r>
              <a:rPr lang="sv-SE" sz="1800" b="0" dirty="0">
                <a:solidFill>
                  <a:schemeClr val="tx1"/>
                </a:solidFill>
              </a:rPr>
              <a:t>, we are </a:t>
            </a:r>
            <a:r>
              <a:rPr lang="sv-SE" sz="1800" b="0" dirty="0" err="1">
                <a:solidFill>
                  <a:schemeClr val="tx1"/>
                </a:solidFill>
              </a:rPr>
              <a:t>introducing</a:t>
            </a:r>
            <a:r>
              <a:rPr lang="sv-SE" sz="1800" b="0" dirty="0">
                <a:solidFill>
                  <a:schemeClr val="tx1"/>
                </a:solidFill>
              </a:rPr>
              <a:t> an </a:t>
            </a:r>
            <a:r>
              <a:rPr lang="sv-SE" sz="1800" b="0" dirty="0" err="1">
                <a:solidFill>
                  <a:schemeClr val="tx1"/>
                </a:solidFill>
              </a:rPr>
              <a:t>additional</a:t>
            </a:r>
            <a:r>
              <a:rPr lang="sv-SE" sz="1800" b="0" dirty="0">
                <a:solidFill>
                  <a:schemeClr val="tx1"/>
                </a:solidFill>
              </a:rPr>
              <a:t> </a:t>
            </a:r>
            <a:r>
              <a:rPr lang="sv-SE" sz="1800" b="0" dirty="0" err="1">
                <a:solidFill>
                  <a:schemeClr val="tx1"/>
                </a:solidFill>
              </a:rPr>
              <a:t>security</a:t>
            </a:r>
            <a:r>
              <a:rPr lang="sv-SE" sz="1800" b="0" dirty="0">
                <a:solidFill>
                  <a:schemeClr val="tx1"/>
                </a:solidFill>
              </a:rPr>
              <a:t> step, </a:t>
            </a:r>
            <a:r>
              <a:rPr lang="sv-SE" sz="1800" dirty="0" err="1">
                <a:solidFill>
                  <a:schemeClr val="tx1"/>
                </a:solidFill>
              </a:rPr>
              <a:t>two</a:t>
            </a:r>
            <a:r>
              <a:rPr lang="sv-SE" sz="1800" dirty="0">
                <a:solidFill>
                  <a:schemeClr val="tx1"/>
                </a:solidFill>
              </a:rPr>
              <a:t>-factor </a:t>
            </a:r>
            <a:r>
              <a:rPr lang="sv-SE" sz="1800" dirty="0" err="1">
                <a:solidFill>
                  <a:schemeClr val="tx1"/>
                </a:solidFill>
              </a:rPr>
              <a:t>verification</a:t>
            </a:r>
            <a:r>
              <a:rPr lang="sv-SE" sz="1800" b="0" dirty="0">
                <a:solidFill>
                  <a:schemeClr val="tx1"/>
                </a:solidFill>
              </a:rPr>
              <a:t>, </a:t>
            </a:r>
            <a:r>
              <a:rPr lang="sv-SE" sz="1800" b="0" dirty="0" err="1">
                <a:solidFill>
                  <a:schemeClr val="tx1"/>
                </a:solidFill>
              </a:rPr>
              <a:t>which</a:t>
            </a:r>
            <a:r>
              <a:rPr lang="sv-SE" sz="1800" b="0" dirty="0">
                <a:solidFill>
                  <a:schemeClr val="tx1"/>
                </a:solidFill>
              </a:rPr>
              <a:t> makes it </a:t>
            </a:r>
            <a:r>
              <a:rPr lang="sv-SE" sz="1800" b="0" dirty="0" err="1">
                <a:solidFill>
                  <a:schemeClr val="tx1"/>
                </a:solidFill>
              </a:rPr>
              <a:t>harder</a:t>
            </a:r>
            <a:r>
              <a:rPr lang="sv-SE" sz="1800" b="0" dirty="0">
                <a:solidFill>
                  <a:schemeClr val="tx1"/>
                </a:solidFill>
              </a:rPr>
              <a:t> for hackers to break in to your </a:t>
            </a:r>
            <a:r>
              <a:rPr lang="sv-SE" sz="1800" b="0" dirty="0" err="1">
                <a:solidFill>
                  <a:schemeClr val="tx1"/>
                </a:solidFill>
              </a:rPr>
              <a:t>account</a:t>
            </a:r>
            <a:r>
              <a:rPr lang="sv-SE" sz="1800" b="0" dirty="0">
                <a:solidFill>
                  <a:schemeClr val="tx1"/>
                </a:solidFill>
              </a:rPr>
              <a:t> to access your </a:t>
            </a:r>
            <a:r>
              <a:rPr lang="sv-SE" sz="1800" b="0" dirty="0" err="1">
                <a:solidFill>
                  <a:schemeClr val="tx1"/>
                </a:solidFill>
              </a:rPr>
              <a:t>documents</a:t>
            </a:r>
            <a:r>
              <a:rPr lang="sv-SE" sz="1800" b="0" dirty="0">
                <a:solidFill>
                  <a:schemeClr val="tx1"/>
                </a:solidFill>
              </a:rPr>
              <a:t> and information. To </a:t>
            </a:r>
            <a:r>
              <a:rPr lang="sv-SE" sz="1800" b="0" dirty="0" err="1">
                <a:solidFill>
                  <a:schemeClr val="tx1"/>
                </a:solidFill>
              </a:rPr>
              <a:t>install</a:t>
            </a:r>
            <a:r>
              <a:rPr lang="sv-SE" sz="1800" b="0" dirty="0">
                <a:solidFill>
                  <a:schemeClr val="tx1"/>
                </a:solidFill>
              </a:rPr>
              <a:t> it you need your computer and your mobile.</a:t>
            </a:r>
          </a:p>
          <a:p>
            <a:endParaRPr lang="sv-SE" sz="1800" b="0" dirty="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sv-SE" sz="1800" b="0" dirty="0">
                <a:solidFill>
                  <a:schemeClr val="tx1"/>
                </a:solidFill>
                <a:cs typeface="Arial"/>
              </a:rPr>
              <a:t>The installation is </a:t>
            </a:r>
            <a:r>
              <a:rPr lang="sv-SE" sz="1800" b="0" dirty="0" err="1">
                <a:solidFill>
                  <a:schemeClr val="tx1"/>
                </a:solidFill>
                <a:cs typeface="Arial"/>
              </a:rPr>
              <a:t>done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in </a:t>
            </a:r>
            <a:r>
              <a:rPr lang="sv-SE" sz="1800" b="0" dirty="0" err="1">
                <a:solidFill>
                  <a:schemeClr val="tx1"/>
                </a:solidFill>
                <a:cs typeface="Arial"/>
              </a:rPr>
              <a:t>two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steps:</a:t>
            </a:r>
          </a:p>
          <a:p>
            <a:endParaRPr lang="sv-SE" sz="1800" b="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AutoNum type="arabicPeriod"/>
            </a:pPr>
            <a:r>
              <a:rPr lang="sv-SE" sz="1800" b="0" dirty="0" err="1">
                <a:solidFill>
                  <a:schemeClr val="tx1"/>
                </a:solidFill>
                <a:cs typeface="Arial"/>
              </a:rPr>
              <a:t>Download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and </a:t>
            </a:r>
            <a:r>
              <a:rPr lang="sv-SE" sz="1800" b="0" dirty="0" err="1">
                <a:solidFill>
                  <a:schemeClr val="tx1"/>
                </a:solidFill>
                <a:cs typeface="Arial"/>
              </a:rPr>
              <a:t>install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the Microsoft </a:t>
            </a:r>
            <a:r>
              <a:rPr lang="sv-SE" sz="1800" b="0" dirty="0" err="1">
                <a:solidFill>
                  <a:schemeClr val="tx1"/>
                </a:solidFill>
                <a:cs typeface="Arial"/>
              </a:rPr>
              <a:t>Authenticator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app to your mobile</a:t>
            </a:r>
          </a:p>
          <a:p>
            <a:pPr marL="342900" indent="-342900">
              <a:buAutoNum type="arabicPeriod"/>
            </a:pPr>
            <a:r>
              <a:rPr lang="sv-SE" sz="1800" b="0" dirty="0" err="1">
                <a:solidFill>
                  <a:schemeClr val="tx1"/>
                </a:solidFill>
                <a:cs typeface="Arial"/>
              </a:rPr>
              <a:t>Add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your Miun </a:t>
            </a:r>
            <a:r>
              <a:rPr lang="sv-SE" sz="1800" b="0" dirty="0" err="1">
                <a:solidFill>
                  <a:schemeClr val="tx1"/>
                </a:solidFill>
                <a:cs typeface="Arial"/>
              </a:rPr>
              <a:t>account</a:t>
            </a:r>
            <a:r>
              <a:rPr lang="sv-SE" sz="1800" b="0" dirty="0">
                <a:solidFill>
                  <a:schemeClr val="tx1"/>
                </a:solidFill>
                <a:cs typeface="Arial"/>
              </a:rPr>
              <a:t> to your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1F1F2-4338-4ED3-919A-3EA242D8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371797" y="3155507"/>
            <a:ext cx="3658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approve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via the app.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private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case you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work mobile.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dobjekt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64989" y="4876800"/>
            <a:ext cx="1820896" cy="1048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Nedåtpil 11"/>
          <p:cNvSpPr/>
          <p:nvPr/>
        </p:nvSpPr>
        <p:spPr>
          <a:xfrm rot="5400000" flipH="1">
            <a:off x="2419629" y="5157835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539016" y="1079123"/>
            <a:ext cx="4686127" cy="3427563"/>
            <a:chOff x="764988" y="2106452"/>
            <a:chExt cx="3354882" cy="2186480"/>
          </a:xfrm>
        </p:grpSpPr>
        <p:pic>
          <p:nvPicPr>
            <p:cNvPr id="8" name="Bildobjekt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4988" y="2106452"/>
              <a:ext cx="3354882" cy="2186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Rektangel 12"/>
            <p:cNvSpPr/>
            <p:nvPr/>
          </p:nvSpPr>
          <p:spPr>
            <a:xfrm>
              <a:off x="2710628" y="3470809"/>
              <a:ext cx="680720" cy="1293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Rektangel 13"/>
          <p:cNvSpPr/>
          <p:nvPr/>
        </p:nvSpPr>
        <p:spPr>
          <a:xfrm>
            <a:off x="3223934" y="5447211"/>
            <a:ext cx="3919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Click Save and you are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edåtpil 8"/>
          <p:cNvSpPr/>
          <p:nvPr/>
        </p:nvSpPr>
        <p:spPr>
          <a:xfrm rot="5400000" flipH="1">
            <a:off x="4623411" y="287575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åtpil 9"/>
          <p:cNvSpPr/>
          <p:nvPr/>
        </p:nvSpPr>
        <p:spPr>
          <a:xfrm rot="5400000" flipH="1">
            <a:off x="4631886" y="3408537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99C3-0FF5-4D48-88D5-45C66921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393454" y="1680874"/>
            <a:ext cx="45998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sz="3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Done</a:t>
            </a:r>
            <a:r>
              <a:rPr lang="sv-SE" sz="3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 </a:t>
            </a:r>
            <a:endParaRPr lang="sv-SE" sz="3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93454" y="2567166"/>
            <a:ext cx="6676658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sv-SE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16226" y="2887796"/>
            <a:ext cx="7861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  <a:cs typeface="Segoe UI" panose="020B0502040204020203" pitchFamily="34" charset="0"/>
              </a:rPr>
              <a:t>Should you need help, </a:t>
            </a:r>
            <a:r>
              <a:rPr lang="sv-SE" b="1" dirty="0" err="1" smtClean="0">
                <a:solidFill>
                  <a:srgbClr val="000000"/>
                </a:solidFill>
                <a:cs typeface="Segoe UI" panose="020B0502040204020203" pitchFamily="34" charset="0"/>
              </a:rPr>
              <a:t>please</a:t>
            </a:r>
            <a:r>
              <a:rPr lang="sv-SE" b="1" dirty="0" smtClean="0">
                <a:solidFill>
                  <a:srgbClr val="000000"/>
                </a:solidFill>
                <a:cs typeface="Segoe UI" panose="020B0502040204020203" pitchFamily="34" charset="0"/>
              </a:rPr>
              <a:t> contact Helpdesk, +46(0)10-142 </a:t>
            </a:r>
            <a:r>
              <a:rPr lang="sv-SE" b="1" dirty="0">
                <a:solidFill>
                  <a:srgbClr val="000000"/>
                </a:solidFill>
                <a:cs typeface="Segoe UI" panose="020B0502040204020203" pitchFamily="34" charset="0"/>
              </a:rPr>
              <a:t>80 00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8578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28080" y="1342428"/>
            <a:ext cx="6228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the app </a:t>
            </a:r>
            <a:r>
              <a:rPr lang="sv-SE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sv-SE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Authenticator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your mobile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Apple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units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Available in </a:t>
            </a:r>
            <a:r>
              <a:rPr lang="sv-SE" sz="12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1593" y="2866006"/>
            <a:ext cx="2987040" cy="1784350"/>
          </a:xfrm>
          <a:prstGeom prst="rect">
            <a:avLst/>
          </a:prstGeom>
        </p:spPr>
      </p:pic>
      <p:sp>
        <p:nvSpPr>
          <p:cNvPr id="6" name="Nedåtpil 5"/>
          <p:cNvSpPr/>
          <p:nvPr/>
        </p:nvSpPr>
        <p:spPr>
          <a:xfrm rot="5400000" flipH="1">
            <a:off x="3850304" y="4096173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67858" y="4832912"/>
            <a:ext cx="663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the app access to your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photograph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as well as your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contacts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Save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When the app is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installed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on the unit you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to use to log in,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Next and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Next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again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the dialog box ”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Configurate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by your work or school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 app asks you to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QR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 will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generate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on your computer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199" y="2314118"/>
            <a:ext cx="471341" cy="37909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801" y="1809450"/>
            <a:ext cx="479739" cy="43397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28079" y="2314118"/>
            <a:ext cx="3206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For Android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units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Available in </a:t>
            </a:r>
            <a:r>
              <a:rPr lang="sv-SE" sz="12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Play </a:t>
            </a:r>
            <a:r>
              <a:rPr lang="sv-SE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Butik </a:t>
            </a:r>
            <a:endParaRPr lang="sv-SE" dirty="0"/>
          </a:p>
          <a:p>
            <a:endParaRPr lang="sv-S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ED354-3039-4402-9E60-43A7937C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2</a:t>
            </a:fld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B4B9A0B-9A64-4151-95B4-7B083265E562}"/>
              </a:ext>
            </a:extLst>
          </p:cNvPr>
          <p:cNvSpPr txBox="1"/>
          <p:nvPr/>
        </p:nvSpPr>
        <p:spPr>
          <a:xfrm>
            <a:off x="643415" y="7545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 smtClean="0"/>
              <a:t>Step </a:t>
            </a:r>
            <a:r>
              <a:rPr lang="sv-SE" b="1" dirty="0"/>
              <a:t>1</a:t>
            </a:r>
            <a:endParaRPr lang="sv-SE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160047-958D-4F82-9283-4D229BFC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1191026"/>
            <a:ext cx="7912894" cy="4883068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Step </a:t>
            </a:r>
            <a:r>
              <a:rPr lang="sv-SE" b="1" dirty="0"/>
              <a:t>2</a:t>
            </a:r>
          </a:p>
          <a:p>
            <a:pPr lvl="1"/>
            <a:r>
              <a:rPr lang="en-US" sz="1600" dirty="0" smtClean="0"/>
              <a:t>Start </a:t>
            </a:r>
            <a:r>
              <a:rPr lang="en-US" sz="1600" dirty="0"/>
              <a:t>Microsoft Remote Desktop </a:t>
            </a:r>
            <a:r>
              <a:rPr lang="en-US" dirty="0"/>
              <a:t>(</a:t>
            </a:r>
            <a:r>
              <a:rPr lang="en-US" sz="1600" dirty="0" smtClean="0"/>
              <a:t>Install from </a:t>
            </a:r>
            <a:r>
              <a:rPr lang="en-US" sz="1600" dirty="0"/>
              <a:t>Self Service </a:t>
            </a:r>
            <a:r>
              <a:rPr lang="en-US" sz="1600" dirty="0" smtClean="0"/>
              <a:t>if needed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sv-SE" sz="1600" dirty="0" smtClean="0"/>
              <a:t>C</a:t>
            </a:r>
            <a:r>
              <a:rPr lang="sv-SE" sz="1600" dirty="0" smtClean="0"/>
              <a:t>lick on </a:t>
            </a:r>
            <a:r>
              <a:rPr lang="sv-SE" sz="1600" dirty="0" err="1" smtClean="0"/>
              <a:t>Add</a:t>
            </a:r>
            <a:r>
              <a:rPr lang="sv-SE" sz="1600" dirty="0" smtClean="0"/>
              <a:t> </a:t>
            </a:r>
            <a:r>
              <a:rPr lang="sv-SE" sz="1600" dirty="0" err="1"/>
              <a:t>Workspace</a:t>
            </a:r>
            <a:endParaRPr lang="en-US" sz="1600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359CC2-F003-4ACD-AC5A-3A2F45D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FD5C85-3E7A-4C32-8806-984AE067B2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2" y="1862842"/>
            <a:ext cx="905328" cy="93606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B230846-CA3E-4A67-9B64-3274255CC0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23" y="3429000"/>
            <a:ext cx="3062464" cy="28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3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71FF77-8BF4-4DF3-85A3-8A8ACD6BA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1267866"/>
            <a:ext cx="7912894" cy="4806227"/>
          </a:xfrm>
        </p:spPr>
        <p:txBody>
          <a:bodyPr/>
          <a:lstStyle/>
          <a:p>
            <a:r>
              <a:rPr lang="sv-SE" sz="1600" dirty="0" err="1" smtClean="0"/>
              <a:t>Type</a:t>
            </a:r>
            <a:r>
              <a:rPr lang="sv-SE" sz="1600" dirty="0" smtClean="0"/>
              <a:t> </a:t>
            </a:r>
            <a:r>
              <a:rPr lang="sv-SE" sz="1600" dirty="0" smtClean="0"/>
              <a:t>the </a:t>
            </a:r>
            <a:r>
              <a:rPr lang="sv-SE" sz="1600" dirty="0" err="1" smtClean="0"/>
              <a:t>following</a:t>
            </a:r>
            <a:r>
              <a:rPr lang="sv-SE" sz="1600" dirty="0" smtClean="0"/>
              <a:t> </a:t>
            </a:r>
            <a:r>
              <a:rPr lang="sv-SE" sz="1600" dirty="0" err="1" smtClean="0"/>
              <a:t>address</a:t>
            </a:r>
            <a:r>
              <a:rPr lang="sv-SE" sz="1600" dirty="0" smtClean="0"/>
              <a:t> and </a:t>
            </a:r>
            <a:r>
              <a:rPr lang="sv-SE" sz="1600" dirty="0" err="1" smtClean="0"/>
              <a:t>click</a:t>
            </a:r>
            <a:r>
              <a:rPr lang="sv-SE" sz="1600" dirty="0" smtClean="0"/>
              <a:t> </a:t>
            </a:r>
            <a:r>
              <a:rPr lang="sv-SE" sz="1600" dirty="0" err="1" smtClean="0"/>
              <a:t>Add</a:t>
            </a:r>
            <a:r>
              <a:rPr lang="sv-SE" sz="1600" dirty="0"/>
              <a:t>:</a:t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>
                <a:hlinkClick r:id="rId2"/>
              </a:rPr>
              <a:t>https://remoteapp.miun.se/RDWeb/Feed/webfeed.aspx</a:t>
            </a: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3AE0A-B94B-4126-A1B3-F3561D06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3ABDC7-1B7A-4DBD-B628-4E81FB1C2D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6" y="2635744"/>
            <a:ext cx="3230053" cy="255424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8389156-3C49-46A6-B4A0-4CED8E7500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3" y="2393854"/>
            <a:ext cx="3230053" cy="30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62BE77-5453-4520-AD30-8E769791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1290918"/>
            <a:ext cx="7912894" cy="4783175"/>
          </a:xfrm>
        </p:spPr>
        <p:txBody>
          <a:bodyPr/>
          <a:lstStyle/>
          <a:p>
            <a:r>
              <a:rPr lang="sv-SE" sz="1600" dirty="0" err="1" smtClean="0"/>
              <a:t>Enter</a:t>
            </a:r>
            <a:r>
              <a:rPr lang="sv-SE" sz="1600" dirty="0" smtClean="0"/>
              <a:t> your login information and </a:t>
            </a:r>
            <a:r>
              <a:rPr lang="sv-SE" sz="1600" dirty="0" err="1" smtClean="0"/>
              <a:t>click</a:t>
            </a:r>
            <a:r>
              <a:rPr lang="sv-SE" sz="1600" dirty="0" smtClean="0"/>
              <a:t> </a:t>
            </a:r>
            <a:r>
              <a:rPr lang="sv-SE" sz="1600" dirty="0" err="1" smtClean="0"/>
              <a:t>Continue</a:t>
            </a:r>
            <a:r>
              <a:rPr lang="sv-SE" sz="1600" dirty="0" smtClean="0"/>
              <a:t>.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r>
              <a:rPr lang="sv-SE" sz="1600" dirty="0" smtClean="0"/>
              <a:t>Here are the </a:t>
            </a:r>
            <a:r>
              <a:rPr lang="sv-SE" sz="1600" dirty="0" err="1" smtClean="0"/>
              <a:t>apps</a:t>
            </a:r>
            <a:r>
              <a:rPr lang="sv-SE" sz="1600" dirty="0" smtClean="0"/>
              <a:t> you can start. </a:t>
            </a:r>
            <a:r>
              <a:rPr lang="sv-SE" sz="1600" dirty="0" err="1" smtClean="0"/>
              <a:t>Select</a:t>
            </a:r>
            <a:r>
              <a:rPr lang="sv-SE" sz="1600" dirty="0" smtClean="0"/>
              <a:t> </a:t>
            </a:r>
            <a:r>
              <a:rPr lang="sv-SE" sz="1600" dirty="0" err="1"/>
              <a:t>Azure</a:t>
            </a:r>
            <a:r>
              <a:rPr lang="sv-SE" sz="1600" dirty="0"/>
              <a:t> MFA </a:t>
            </a:r>
            <a:r>
              <a:rPr lang="sv-SE" sz="1600" dirty="0" err="1"/>
              <a:t>enrollment</a:t>
            </a:r>
            <a:r>
              <a:rPr lang="sv-SE" sz="1600" dirty="0"/>
              <a:t>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E414A4-5F05-4948-8EFE-668C1957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5EC5DB-F89A-49D4-98FF-EA4DB13AA1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0" y="1563284"/>
            <a:ext cx="3478216" cy="17274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51244FA-80F4-414A-89CC-8CDB1628EE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6" y="3758183"/>
            <a:ext cx="5191350" cy="2315909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0B6C4ED5-17E5-4A92-BA20-6300035A0E5B}"/>
              </a:ext>
            </a:extLst>
          </p:cNvPr>
          <p:cNvSpPr/>
          <p:nvPr/>
        </p:nvSpPr>
        <p:spPr>
          <a:xfrm rot="9631246">
            <a:off x="1644383" y="4602734"/>
            <a:ext cx="399570" cy="2156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95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BA7CF2-C5F1-47B2-956C-ADF89449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1244814"/>
            <a:ext cx="7912894" cy="4829280"/>
          </a:xfrm>
        </p:spPr>
        <p:txBody>
          <a:bodyPr/>
          <a:lstStyle/>
          <a:p>
            <a:r>
              <a:rPr lang="sv-SE" dirty="0" err="1" smtClean="0"/>
              <a:t>Enter</a:t>
            </a:r>
            <a:r>
              <a:rPr lang="sv-SE" dirty="0" smtClean="0"/>
              <a:t> your login information </a:t>
            </a:r>
            <a:r>
              <a:rPr lang="sv-SE" dirty="0" err="1" smtClean="0"/>
              <a:t>again</a:t>
            </a:r>
            <a:r>
              <a:rPr lang="sv-SE" dirty="0" smtClean="0"/>
              <a:t> </a:t>
            </a:r>
            <a:r>
              <a:rPr lang="sv-SE" dirty="0" smtClean="0"/>
              <a:t>and press </a:t>
            </a:r>
            <a:r>
              <a:rPr lang="sv-SE" dirty="0" err="1" smtClean="0"/>
              <a:t>Continue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smtClean="0"/>
              <a:t>A </a:t>
            </a:r>
            <a:r>
              <a:rPr lang="sv-SE" dirty="0" err="1"/>
              <a:t>r</a:t>
            </a:r>
            <a:r>
              <a:rPr lang="sv-SE" dirty="0" err="1" smtClean="0"/>
              <a:t>emote</a:t>
            </a:r>
            <a:r>
              <a:rPr lang="sv-SE" dirty="0" smtClean="0"/>
              <a:t> desktop will start.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2F9509-5170-4B77-8F3E-5284ECA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9D59F6-EA15-4CA2-90D3-62D9095113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6" y="1545926"/>
            <a:ext cx="3430601" cy="171978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82EA4AB-2524-42AF-801F-4A9AFBCA56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8" y="4158628"/>
            <a:ext cx="3977272" cy="16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13" y="2407247"/>
            <a:ext cx="3269788" cy="1823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ktangel 11"/>
          <p:cNvSpPr/>
          <p:nvPr/>
        </p:nvSpPr>
        <p:spPr>
          <a:xfrm>
            <a:off x="5228557" y="3220696"/>
            <a:ext cx="326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Miun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Miun email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appear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Nedåtpil 12"/>
          <p:cNvSpPr/>
          <p:nvPr/>
        </p:nvSpPr>
        <p:spPr>
          <a:xfrm rot="5400000" flipH="1">
            <a:off x="4540242" y="297640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86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0" y="1628547"/>
            <a:ext cx="3838620" cy="1581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ktangel 6"/>
          <p:cNvSpPr/>
          <p:nvPr/>
        </p:nvSpPr>
        <p:spPr>
          <a:xfrm>
            <a:off x="4378037" y="18088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personal\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username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like when you log in to your computer. 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378037" y="24855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note: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personal\ must be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entered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ress the right option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the ? </a:t>
            </a:r>
            <a:r>
              <a:rPr lang="sv-SE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sv-SE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for 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</a:p>
        </p:txBody>
      </p:sp>
      <p:pic>
        <p:nvPicPr>
          <p:cNvPr id="2" name="Bildobjekt 1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A65DE1B0-6591-4C5E-9F0A-D27CFF85B5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4065" y="4130429"/>
            <a:ext cx="2542611" cy="164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Nedåtpil 10">
            <a:extLst>
              <a:ext uri="{FF2B5EF4-FFF2-40B4-BE49-F238E27FC236}">
                <a16:creationId xmlns:a16="http://schemas.microsoft.com/office/drawing/2014/main" id="{96754B9A-8D1E-44DB-B0D6-6B6B06336D47}"/>
              </a:ext>
            </a:extLst>
          </p:cNvPr>
          <p:cNvSpPr/>
          <p:nvPr/>
        </p:nvSpPr>
        <p:spPr>
          <a:xfrm rot="5400000" flipH="1">
            <a:off x="3705268" y="4316991"/>
            <a:ext cx="332512" cy="775854"/>
          </a:xfrm>
          <a:prstGeom prst="downArrow">
            <a:avLst>
              <a:gd name="adj1" fmla="val 50000"/>
              <a:gd name="adj2" fmla="val 5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E462DC-9E7D-4B01-BBD1-3D75E878C7AA}"/>
              </a:ext>
            </a:extLst>
          </p:cNvPr>
          <p:cNvSpPr/>
          <p:nvPr/>
        </p:nvSpPr>
        <p:spPr>
          <a:xfrm>
            <a:off x="4348054" y="4572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the option Mobile app as well as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notifications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Configurate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1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36442" y="44945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on your mobile unit. 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78" y="1222743"/>
            <a:ext cx="2633993" cy="2146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Bildobjekt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3978" y="3820943"/>
            <a:ext cx="3063612" cy="162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ktangel 6"/>
          <p:cNvSpPr/>
          <p:nvPr/>
        </p:nvSpPr>
        <p:spPr>
          <a:xfrm>
            <a:off x="3736442" y="18345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Scan the QR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sv-SE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Authenticator</a:t>
            </a:r>
            <a:r>
              <a:rPr lang="sv-S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app on your mobile.</a:t>
            </a:r>
            <a:endParaRPr lang="sv-S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68A07-F528-43BF-8081-C43FBF44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E9CF95D46DC54C9510D6B4E63EEDB7" ma:contentTypeVersion="2" ma:contentTypeDescription="Skapa ett nytt dokument." ma:contentTypeScope="" ma:versionID="835a2e90de281b91e6eb9d889c8f7045">
  <xsd:schema xmlns:xsd="http://www.w3.org/2001/XMLSchema" xmlns:xs="http://www.w3.org/2001/XMLSchema" xmlns:p="http://schemas.microsoft.com/office/2006/metadata/properties" xmlns:ns2="ac41e31c-7ce9-4478-8b92-c0c8db85f132" targetNamespace="http://schemas.microsoft.com/office/2006/metadata/properties" ma:root="true" ma:fieldsID="548da7cfe0ab3bb4da5eea3cba450fe5" ns2:_="">
    <xsd:import namespace="ac41e31c-7ce9-4478-8b92-c0c8db85f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e31c-7ce9-4478-8b92-c0c8db85f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BB18A7-98C2-40F5-84E2-123AF15A41C8}">
  <ds:schemaRefs>
    <ds:schemaRef ds:uri="ac41e31c-7ce9-4478-8b92-c0c8db85f1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358BB6-9424-49EA-9122-9BEB39AEE17E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ac41e31c-7ce9-4478-8b92-c0c8db85f132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B322AE5-890D-4718-8197-8290C5D13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430</TotalTime>
  <Words>380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Symbol</vt:lpstr>
      <vt:lpstr>Times New Roman</vt:lpstr>
      <vt:lpstr>Office-tema</vt:lpstr>
      <vt:lpstr>Install two-factor verification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Richardsson, Pia</dc:creator>
  <cp:lastModifiedBy>Söderström, Kristina</cp:lastModifiedBy>
  <cp:revision>83</cp:revision>
  <cp:lastPrinted>2015-05-26T13:42:18Z</cp:lastPrinted>
  <dcterms:created xsi:type="dcterms:W3CDTF">2020-04-03T06:22:06Z</dcterms:created>
  <dcterms:modified xsi:type="dcterms:W3CDTF">2020-06-01T09:43:30Z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0x01010035E9CF95D46DC54C9510D6B4E63EEDB7</vt:lpwstr>
  </property>
</Properties>
</file>